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2/10/2018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Немного о сотовой связи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304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Основные мифы про сотовую связь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Близость базовой станции влияет на </a:t>
            </a:r>
            <a:r>
              <a:rPr lang="ru-RU" b="1" dirty="0" smtClean="0"/>
              <a:t>здоровье</a:t>
            </a:r>
          </a:p>
          <a:p>
            <a:r>
              <a:rPr lang="ru-RU" b="1" dirty="0" smtClean="0"/>
              <a:t>Все мачты базовой станции уродливы</a:t>
            </a:r>
          </a:p>
          <a:p>
            <a:r>
              <a:rPr lang="ru-RU" b="1" dirty="0" smtClean="0"/>
              <a:t>Проще и дешевле поставить усилители сигналов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169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b="1" dirty="0"/>
              <a:t>Близость базовой станции влияет на здоровье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5067" y="1745722"/>
            <a:ext cx="8596668" cy="4621211"/>
          </a:xfrm>
        </p:spPr>
        <p:txBody>
          <a:bodyPr>
            <a:normAutofit/>
          </a:bodyPr>
          <a:lstStyle/>
          <a:p>
            <a:r>
              <a:rPr lang="ru-RU" sz="1100" dirty="0"/>
              <a:t>По поводу опасности сотовой связи для здоровья до сих пор ломаются копья во всем мире. Однако базовой станции, размещенной на крыше вашего дома, бояться точно не стоит: ее антенны «светят» в стороны и не «облучают» то, что находится непосредственно под ними. А перед установкой «соты» оператор должен пройти множество согласований. Допустимые уровни электромагнитного излучения в России установлены довольно жестко: 10 мкВт/см². Это меньше, чем, к примеру, в США, в 10 раз. </a:t>
            </a:r>
            <a:endParaRPr lang="ru-RU" sz="1100" dirty="0" smtClean="0"/>
          </a:p>
          <a:p>
            <a:r>
              <a:rPr lang="ru-RU" sz="1100" dirty="0"/>
              <a:t>Основным источником излучения, поглощаемого организмом, является не сотовая вышка, а сам телефон. И здесь мы имеем дело с довольно интересным фактом: чем ближе телефон к базовой станции, тем ниже мощность его передатчика и, соответственно, меньше электромагнитное излучение. Таким образом, расположенная поблизости вышка может уберечь вас от «телефонного излучения</a:t>
            </a:r>
            <a:r>
              <a:rPr lang="ru-RU" sz="1100" dirty="0" smtClean="0"/>
              <a:t>».</a:t>
            </a:r>
          </a:p>
          <a:p>
            <a:r>
              <a:rPr lang="ru-RU" sz="1100" dirty="0" smtClean="0"/>
              <a:t>Простой пример. </a:t>
            </a:r>
            <a:r>
              <a:rPr lang="ru-RU" sz="1100" dirty="0"/>
              <a:t>Вы разговариваете со своим мужем, женой или ребенком(для каждого свое), если вы рядом, то говорите спокойно и тихо. Если вы далеко, то если не кричать, то либо вы не услышите, либо вас. Чтобы не устать от крика, вы подходите друг к другу ближе.</a:t>
            </a:r>
            <a:br>
              <a:rPr lang="ru-RU" sz="1100" dirty="0"/>
            </a:br>
            <a:r>
              <a:rPr lang="ru-RU" sz="1100" dirty="0"/>
              <a:t>Так же работает и сотовая связь, телефон и базовая станция постоянно обмениваются репликами о том, все ли у них хорошо и как хорошо они друг друга "слышат".</a:t>
            </a:r>
            <a:br>
              <a:rPr lang="ru-RU" sz="1100" dirty="0"/>
            </a:br>
            <a:r>
              <a:rPr lang="ru-RU" sz="1100" dirty="0"/>
              <a:t>Если они далеко, то им приходится "кричать". И чем они дальше, тем сильнее они "кричат". То есть сильнее излучают. Если их принести друг к другу ближе, то и общаться они будут на меньших тонах. Медленнее будет разряжаться и телефон, так как чем "тише" он говорит со станцией, тем медленнее "устает", а значит работает </a:t>
            </a:r>
            <a:r>
              <a:rPr lang="ru-RU" sz="1100" dirty="0" smtClean="0"/>
              <a:t>дольше.</a:t>
            </a:r>
          </a:p>
          <a:p>
            <a:r>
              <a:rPr lang="ru-RU" sz="1100" b="1" dirty="0" smtClean="0"/>
              <a:t>У </a:t>
            </a:r>
            <a:r>
              <a:rPr lang="ru-RU" sz="1100" b="1" dirty="0"/>
              <a:t>нашего поселка есть несколько особенностей: </a:t>
            </a:r>
            <a:r>
              <a:rPr lang="ru-RU" sz="1100" dirty="0" smtClean="0"/>
              <a:t>1</a:t>
            </a:r>
            <a:r>
              <a:rPr lang="ru-RU" sz="1100" dirty="0"/>
              <a:t>. Он условно круглый и вокруг лес, 2. Самое высокое место - почти в центре, </a:t>
            </a:r>
            <a:r>
              <a:rPr lang="ru-RU" sz="1100" dirty="0" smtClean="0"/>
              <a:t>3. Вокруг</a:t>
            </a:r>
            <a:r>
              <a:rPr lang="ru-RU" sz="1100" dirty="0"/>
              <a:t>, ближе 1,5-3 </a:t>
            </a:r>
            <a:r>
              <a:rPr lang="ru-RU" sz="1100" dirty="0" smtClean="0"/>
              <a:t>км, </a:t>
            </a:r>
            <a:r>
              <a:rPr lang="ru-RU" sz="1100" dirty="0"/>
              <a:t>нет других поселений, которые ещё не накрыты связью.</a:t>
            </a:r>
            <a:br>
              <a:rPr lang="ru-RU" sz="1100" dirty="0"/>
            </a:br>
            <a:r>
              <a:rPr lang="ru-RU" sz="1100" dirty="0"/>
              <a:t>Установка станции с одно края, значит сделать её выше(чтобы поднять над лесом</a:t>
            </a:r>
            <a:r>
              <a:rPr lang="ru-RU" sz="1100" dirty="0" smtClean="0"/>
              <a:t>) </a:t>
            </a:r>
            <a:r>
              <a:rPr lang="ru-RU" sz="1100" dirty="0"/>
              <a:t>и включать "Громче", чтобы </a:t>
            </a:r>
            <a:r>
              <a:rPr lang="ru-RU" sz="1100" dirty="0" smtClean="0"/>
              <a:t>те телефоны, что </a:t>
            </a:r>
            <a:r>
              <a:rPr lang="ru-RU" sz="1100" dirty="0"/>
              <a:t>на противоположном конце поселка </a:t>
            </a:r>
            <a:r>
              <a:rPr lang="ru-RU" sz="1100" dirty="0" smtClean="0"/>
              <a:t>"</a:t>
            </a:r>
            <a:r>
              <a:rPr lang="ru-RU" sz="1100" dirty="0"/>
              <a:t>слышали" её хорошо. Поэтому размещение станции максимально близко к центру поселка </a:t>
            </a:r>
            <a:r>
              <a:rPr lang="ru-RU" sz="1100" dirty="0" smtClean="0"/>
              <a:t>предпочтительно. Это конечно </a:t>
            </a:r>
            <a:r>
              <a:rPr lang="ru-RU" sz="1100" dirty="0"/>
              <a:t>не критично, но тогда она будет выше, дороже и конечно </a:t>
            </a:r>
            <a:r>
              <a:rPr lang="ru-RU" sz="1100" dirty="0" smtClean="0"/>
              <a:t>ее значительно сложнее сделать аккуратной </a:t>
            </a:r>
            <a:r>
              <a:rPr lang="ru-RU" sz="1100" dirty="0"/>
              <a:t>и </a:t>
            </a:r>
            <a:r>
              <a:rPr lang="ru-RU" sz="1100" dirty="0" smtClean="0"/>
              <a:t>красивой.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138446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8076" y="228490"/>
            <a:ext cx="8596668" cy="1320800"/>
          </a:xfrm>
        </p:spPr>
        <p:txBody>
          <a:bodyPr>
            <a:normAutofit/>
          </a:bodyPr>
          <a:lstStyle/>
          <a:p>
            <a:pPr algn="r"/>
            <a:r>
              <a:rPr lang="ru-RU" b="1" dirty="0"/>
              <a:t>Все мачты базовой станции </a:t>
            </a:r>
            <a:r>
              <a:rPr lang="ru-RU" b="1" dirty="0" smtClean="0"/>
              <a:t>уродливы</a:t>
            </a:r>
            <a:endParaRPr lang="ru-RU" dirty="0"/>
          </a:p>
        </p:txBody>
      </p:sp>
      <p:pic>
        <p:nvPicPr>
          <p:cNvPr id="2050" name="Picture 2" descr="Картинки по запросу телекоммуникационные выш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845" y="1725612"/>
            <a:ext cx="2963333" cy="175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09111" y="1430867"/>
            <a:ext cx="2760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основном они такие:</a:t>
            </a:r>
            <a:endParaRPr lang="ru-RU" dirty="0"/>
          </a:p>
        </p:txBody>
      </p:sp>
      <p:pic>
        <p:nvPicPr>
          <p:cNvPr id="2052" name="Picture 4" descr="Картинки по запросу телекоммуникационные выш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086" y="1725611"/>
            <a:ext cx="2782358" cy="1753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09111" y="3773710"/>
            <a:ext cx="4211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Но могут быть и такие:</a:t>
            </a:r>
            <a:endParaRPr lang="ru-RU" dirty="0"/>
          </a:p>
        </p:txBody>
      </p:sp>
      <p:pic>
        <p:nvPicPr>
          <p:cNvPr id="2054" name="Picture 6" descr="Картинки по запросу красивые вышки связ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534" y="4075090"/>
            <a:ext cx="1785445" cy="2283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красивые вышки связ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266" y="4078587"/>
            <a:ext cx="1709910" cy="227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8018" y="4081827"/>
            <a:ext cx="1800225" cy="229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Похожее изображение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264" y="4075090"/>
            <a:ext cx="1707480" cy="2276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48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dirty="0"/>
              <a:t>Проще и дешевле поставить усилители сигналов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701004"/>
            <a:ext cx="7577666" cy="3438264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Вот такая реклама была в чате поселка: 8тыс </a:t>
            </a:r>
            <a:r>
              <a:rPr lang="ru-RU" dirty="0"/>
              <a:t>руб. И нет проблем с сотовой связью в радиусе 20м для 4-х телефонов одновременно</a:t>
            </a:r>
            <a:br>
              <a:rPr lang="ru-RU" dirty="0"/>
            </a:br>
            <a:r>
              <a:rPr lang="ru-RU" dirty="0"/>
              <a:t>Никаких вышек. Качество отменное, прямо в доме. Подключается кабелем в свободный порт роутера и всё... Кайф...</a:t>
            </a:r>
            <a:br>
              <a:rPr lang="ru-RU" dirty="0"/>
            </a:br>
            <a:r>
              <a:rPr lang="ru-RU" dirty="0"/>
              <a:t>Разовый платёж, ежемесячно ноль. Платим только за тариф по симке </a:t>
            </a:r>
            <a:r>
              <a:rPr lang="ru-RU" dirty="0" smtClean="0"/>
              <a:t>МТС</a:t>
            </a:r>
          </a:p>
          <a:p>
            <a:r>
              <a:rPr lang="ru-RU" dirty="0" smtClean="0"/>
              <a:t>Разберем подробнее:</a:t>
            </a:r>
          </a:p>
          <a:p>
            <a:r>
              <a:rPr lang="ru-RU" dirty="0" smtClean="0"/>
              <a:t>Ни каких вышек – это правда</a:t>
            </a:r>
          </a:p>
          <a:p>
            <a:r>
              <a:rPr lang="ru-RU" dirty="0" smtClean="0"/>
              <a:t>Качество отменное прямо в доме – почти правда, все зависит от дома и только в радиусе 20 метров, полный аналог - </a:t>
            </a:r>
            <a:r>
              <a:rPr lang="en-US" dirty="0" err="1" smtClean="0"/>
              <a:t>WiFi</a:t>
            </a:r>
            <a:r>
              <a:rPr lang="en-US" dirty="0" smtClean="0"/>
              <a:t> </a:t>
            </a:r>
            <a:r>
              <a:rPr lang="ru-RU" dirty="0" smtClean="0"/>
              <a:t>роутер, скорость зависит от взаимного расположения роутера и потребителя, так же в каменных строениях связь будет отсутствовать, частично внутри дома и точно вне дома, то есть одной такой штуки на участок и постройки не хватит.</a:t>
            </a:r>
          </a:p>
          <a:p>
            <a:r>
              <a:rPr lang="ru-RU" dirty="0"/>
              <a:t>Разовый платёж, ежемесячно </a:t>
            </a:r>
            <a:r>
              <a:rPr lang="ru-RU" dirty="0" smtClean="0"/>
              <a:t>ноль, включается в свободный порт роутера  и все…. -  вот тут и выясняется, что для работы </a:t>
            </a:r>
            <a:r>
              <a:rPr lang="ru-RU" dirty="0" err="1" smtClean="0"/>
              <a:t>фемто</a:t>
            </a:r>
            <a:r>
              <a:rPr lang="ru-RU" dirty="0" smtClean="0"/>
              <a:t> соты нужны: подключение к проводному интернету (не дешевое удовольствие), на участок и постройки нужно несколько штук. Итого разовый платеж не 8тысруб, а много больше.</a:t>
            </a:r>
          </a:p>
          <a:p>
            <a:r>
              <a:rPr lang="ru-RU" dirty="0" smtClean="0"/>
              <a:t>… ежемесячно </a:t>
            </a:r>
            <a:r>
              <a:rPr lang="ru-RU" dirty="0"/>
              <a:t>ноль. Платим только за тариф по симке МТС </a:t>
            </a:r>
            <a:r>
              <a:rPr lang="ru-RU" dirty="0" smtClean="0"/>
              <a:t>– не указаны ежемесячные платежи фиксированного интернета. Мы все хотим альтернативу одного оператора в поселке, предлагается же повысить монопольные позиции </a:t>
            </a:r>
            <a:r>
              <a:rPr lang="ru-RU" dirty="0" err="1" smtClean="0"/>
              <a:t>нетторн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Не надо забывать про то, что это бытовой прибор. Надежность ниже, соответственно менять чаще, на улице зимой мерзнет.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0" y="1701004"/>
            <a:ext cx="1694394" cy="1270796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677334" y="5139268"/>
            <a:ext cx="8424333" cy="12176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100" dirty="0" smtClean="0"/>
              <a:t>Еще альтернатива:  Коммерческая установка БС. Предложение </a:t>
            </a:r>
            <a:r>
              <a:rPr lang="ru-RU" sz="1100" dirty="0"/>
              <a:t>на двух </a:t>
            </a:r>
            <a:r>
              <a:rPr lang="ru-RU" sz="1100" dirty="0" smtClean="0"/>
              <a:t>или  </a:t>
            </a:r>
            <a:r>
              <a:rPr lang="ru-RU" sz="1100" dirty="0"/>
              <a:t>трёх операторов </a:t>
            </a:r>
            <a:r>
              <a:rPr lang="ru-RU" sz="1100" dirty="0" smtClean="0"/>
              <a:t>на </a:t>
            </a:r>
            <a:r>
              <a:rPr lang="ru-RU" sz="1100" dirty="0"/>
              <a:t>размещение у нас в поселке базовых станций с современными поколениями связи (3g, 4g).</a:t>
            </a:r>
            <a:br>
              <a:rPr lang="ru-RU" sz="1100" dirty="0"/>
            </a:br>
            <a:r>
              <a:rPr lang="ru-RU" sz="1100" dirty="0"/>
              <a:t>Цена </a:t>
            </a:r>
            <a:r>
              <a:rPr lang="ru-RU" sz="1100" dirty="0" smtClean="0"/>
              <a:t>варианта </a:t>
            </a:r>
            <a:r>
              <a:rPr lang="ru-RU" sz="1100" dirty="0"/>
              <a:t>оценивается для одного оператора примерно в 4 млн в 4 года. Для 2х операторов 6 млн. Трёх - 7.5 млн.</a:t>
            </a:r>
            <a:br>
              <a:rPr lang="ru-RU" sz="1100" dirty="0"/>
            </a:br>
            <a:r>
              <a:rPr lang="ru-RU" sz="1100" dirty="0"/>
              <a:t>При текущем числе плательщиков это около 1.5 </a:t>
            </a:r>
            <a:r>
              <a:rPr lang="ru-RU" sz="1100" dirty="0" err="1"/>
              <a:t>тыс</a:t>
            </a:r>
            <a:r>
              <a:rPr lang="ru-RU" sz="1100" dirty="0"/>
              <a:t> </a:t>
            </a:r>
            <a:r>
              <a:rPr lang="ru-RU" sz="1100" dirty="0" err="1"/>
              <a:t>руб</a:t>
            </a:r>
            <a:r>
              <a:rPr lang="ru-RU" sz="1100" dirty="0"/>
              <a:t> в месяц прибавки к общим платежам в УК и </a:t>
            </a:r>
            <a:r>
              <a:rPr lang="ru-RU" sz="1100" dirty="0" smtClean="0"/>
              <a:t>ДНП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18145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5867" y="1930400"/>
            <a:ext cx="8596668" cy="4233333"/>
          </a:xfrm>
        </p:spPr>
        <p:txBody>
          <a:bodyPr>
            <a:normAutofit/>
          </a:bodyPr>
          <a:lstStyle/>
          <a:p>
            <a:r>
              <a:rPr lang="ru-RU" dirty="0" smtClean="0"/>
              <a:t>Отказываться от размещения </a:t>
            </a:r>
            <a:r>
              <a:rPr lang="ru-RU" dirty="0" err="1" smtClean="0"/>
              <a:t>бс</a:t>
            </a:r>
            <a:r>
              <a:rPr lang="ru-RU" dirty="0" smtClean="0"/>
              <a:t> в поселке не разумно. </a:t>
            </a:r>
          </a:p>
          <a:p>
            <a:r>
              <a:rPr lang="ru-RU" dirty="0" smtClean="0"/>
              <a:t>Коммерческие альтернативы либо менее надежны, либо более дороги.</a:t>
            </a:r>
          </a:p>
          <a:p>
            <a:r>
              <a:rPr lang="ru-RU" dirty="0" smtClean="0"/>
              <a:t>Появление БС не только улучшение связи, но и эквивалентно появлению двух новых плательщиков </a:t>
            </a:r>
            <a:r>
              <a:rPr lang="ru-RU" dirty="0" smtClean="0"/>
              <a:t>, </a:t>
            </a:r>
            <a:r>
              <a:rPr lang="ru-RU" dirty="0" smtClean="0"/>
              <a:t>это дополнительные поступления в бюджет ДНП.</a:t>
            </a:r>
          </a:p>
          <a:p>
            <a:r>
              <a:rPr lang="ru-RU" dirty="0" smtClean="0"/>
              <a:t>Установка БС одного оператора, значит возможность прихода остальных. Со всеми предыдущими плюсами.</a:t>
            </a:r>
          </a:p>
          <a:p>
            <a:r>
              <a:rPr lang="ru-RU" dirty="0" smtClean="0"/>
              <a:t>Среди недовольных стандартным видом вышки провести конкурс по подготовке дизайнерских решений по внешнему виду и архитектурному дизайну, пусть предложат такой вид, который их устроит и будет реализуем. Выберем лучший, по соотношению: внешний вид и стоимость. Его обсуждать с застройщиком к реализации.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305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249</TotalTime>
  <Words>420</Words>
  <Application>Microsoft Office PowerPoint</Application>
  <PresentationFormat>Широкоэкранный</PresentationFormat>
  <Paragraphs>28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Грань</vt:lpstr>
      <vt:lpstr>Немного о сотовой связи</vt:lpstr>
      <vt:lpstr>Основные мифы про сотовую связь</vt:lpstr>
      <vt:lpstr>Близость базовой станции влияет на здоровье</vt:lpstr>
      <vt:lpstr>Все мачты базовой станции уродливы</vt:lpstr>
      <vt:lpstr>Проще и дешевле поставить усилители сигналов  </vt:lpstr>
      <vt:lpstr>Выводы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Немного о сотовой связи</dc:title>
  <dc:creator>JimBlack</dc:creator>
  <cp:lastModifiedBy>Мамкин Юрий</cp:lastModifiedBy>
  <cp:revision>9</cp:revision>
  <dcterms:created xsi:type="dcterms:W3CDTF">2018-02-10T06:30:21Z</dcterms:created>
  <dcterms:modified xsi:type="dcterms:W3CDTF">2018-02-10T13:17:06Z</dcterms:modified>
</cp:coreProperties>
</file>